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E1066-BFDA-4745-93CB-5C569EEA9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2D9CCF-7CB6-4AB9-9664-F690D31CE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ED92B-9DD0-41C4-BE49-1258605E1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B09A4-7FCC-49DA-8CE0-5CFCA2D6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D1C007-7508-46FD-BB91-0D174C61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92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76FA2-5D93-4635-B6B3-97A96401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C94DAA-6473-44BC-8B87-E72EE246B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0D8866-2805-4BDF-A96A-628166CD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72D871-8DFA-489F-9851-50A62142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863E56-402E-42D1-8359-3C2F3AE0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2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B8EBCC-3D3A-4C69-BF0E-26BE820C6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90A12D-CC9D-4010-8B1C-C95E12559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1FB04F-BFD5-4081-880A-A0A8E266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42618-7F88-45C3-A4B8-FB32F161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882EC-BC85-46D7-910D-66609CA1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95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0CA4F-1691-426C-80E1-87FFE4A9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FE7E72-8B31-424D-AB3B-559D4DE2F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6FE6F3-0771-4839-984B-C5EF3FE6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BA0AD5-A015-4FB7-98FA-502F790F9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05B71-1A7E-49E7-A6EC-D4B2760F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21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89910-8897-42DE-BA1D-50955318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8E36BC-E005-4E93-8F4D-7A529E6C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5079AA-A241-4D08-ADC7-CB4824BC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FC36B-7F87-4715-BA1C-A6EB6B9DA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E11665-F5C1-4396-9F28-C6CDABAB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80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02DD2-B2B8-4864-9A4B-A7AC21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9E3F2-4711-4129-A5FA-23BEC3939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06CC94-7632-4AEE-A99A-4B6CB922B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C1174E-B835-4190-9267-CBB37549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EF422D-E6D8-4DB5-AAB3-F0173DA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743754-484A-46F9-B5F2-4C1B98BB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90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354D8-B0A7-4918-89F9-7733D55D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CC0B64-FE0B-43DA-A3EF-FC9908916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8B008C-A26F-467E-B94F-0B2D9B012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7F64A3-B4F2-4713-8DA3-0AF017B6E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1D8A6F-684A-480B-B498-5862FAFDD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4CA6FB-309D-4952-8579-3B8D7FA6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C609C2-E779-4482-80A1-2EB1E606E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D6F618-349D-41E6-A1A3-D1A630F1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8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6F53F-1517-4A53-B2EB-E205CC1E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6D965E-C072-469A-B320-6FB2658A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430684-71E3-4742-BEBF-C500561A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1AC905-3002-4D9B-94C7-6ED8905F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32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D2F0E7-EB68-4E27-99BE-598C43D4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BD9A9D-B65C-4516-A422-504CACCA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18F541-F0CB-478A-82B6-09EBE7D1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63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75CBC-5FEB-4E7D-8A7E-C67DC653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1E9199-A7AD-405E-805E-69A7C86D0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F18286-89E7-455C-B955-C5B1EB32E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EF53E5-81EE-4A7F-BB4D-B39D30AE7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3E403E-91A0-477B-8AFD-FD8482CF9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686177-EFB2-4BAD-B822-EF6DE58C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7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7ED53-06A9-4828-B595-DDE71774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E8E8F9-FA42-4234-9C82-4FEC1E2C8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C6B431-BFA6-401D-9E8F-007E4BF41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10831-5DDF-4FEB-B285-48B1977C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92BE8B-CC80-475F-BA82-A62E5A6D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2628FD-D72E-4C4C-BD3B-089C56FD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06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0B5929-2222-4564-BB28-A8A14EED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13DB06-752C-4EB6-B217-8E9409A4C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43444B-8BCA-440D-BAD2-423F08267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44466-1700-43CD-A094-5DB07B66E71E}" type="datetimeFigureOut">
              <a:rPr lang="zh-CN" altLang="en-US" smtClean="0"/>
              <a:t>2019/12/19/Thu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26EE3-AD13-4CAE-85A6-92B0EE4D8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9C9BB-5AD6-451C-B44A-B92E0F672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98F8F-AB65-43AB-8029-FDBF3E2E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66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47D269-807B-4A42-AEF3-B275EF49B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790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32C2C3-42BE-40E2-BBA1-9D2F150E7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4447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1C7614-43B7-47AF-8DB1-683FB02BC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6169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CBFE1C-5D73-4FEB-A741-496797C0F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664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D7308D-F082-456D-AC83-DE344EDD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4777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19A791-F7F5-4D80-BC2D-9927E50A5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5771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373D62-B8C9-486C-9585-8E9FB1E25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4210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354245-B597-4364-A7B3-BFBCE4335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1542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5337AA-EEEE-40B0-8C1A-E10594CDC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2192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88F59A-A7C0-4F27-83DA-D35FE6A2F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0647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503AB9-F2BD-4DA6-9A79-5FA631EDB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549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F964A6-4A65-4DC4-BC7A-F0508CE20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7282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E386F8-0FC7-4DF7-BEBB-C62C04C5C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1280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143670-8FBA-41F3-9033-EB0D639B1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3491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9C1619-24C1-4A47-95A9-635846E5B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0969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B41E33-CFE6-4CDF-9E7A-CDD5A02A4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9814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3DD03-A86F-49BA-9902-9CE95138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2793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27F087-16A1-4807-8835-5BED860E4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7056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703E23-E5DE-46FC-BE57-6D19A16E3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7612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CB21FB-FB5A-409A-A43B-3A56BD13C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2235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EB563B-9705-445C-BB91-8D8D93AAD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340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C70E45-B5CC-4E41-B1EE-3973FA620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9110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88C12B-F772-4831-AF45-410EE549E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64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宽屏</PresentationFormat>
  <Paragraphs>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</cp:revision>
  <dcterms:created xsi:type="dcterms:W3CDTF">2019-12-19T06:12:58Z</dcterms:created>
  <dcterms:modified xsi:type="dcterms:W3CDTF">2019-12-19T06:25:28Z</dcterms:modified>
</cp:coreProperties>
</file>